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4b93853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4b93853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4b938534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4b938534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4b938534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4b938534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c9d8698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c9d8698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c9d8698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c9d8698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c9d8698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c9d8698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c9d86982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dc9d86982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c22a64c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c22a64c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9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Bible for D&amp;Dining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 for Environment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562" y="2945611"/>
            <a:ext cx="3035875" cy="206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5" y="1323000"/>
            <a:ext cx="2648011" cy="14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25" y="2945600"/>
            <a:ext cx="3035875" cy="170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0" l="15792" r="14545" t="0"/>
          <a:stretch/>
        </p:blipFill>
        <p:spPr>
          <a:xfrm>
            <a:off x="6460875" y="2945597"/>
            <a:ext cx="2416675" cy="195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8559" y="1065950"/>
            <a:ext cx="3255854" cy="183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8">
            <a:alphaModFix/>
          </a:blip>
          <a:srcRect b="2967" l="4662" r="7029" t="4009"/>
          <a:stretch/>
        </p:blipFill>
        <p:spPr>
          <a:xfrm>
            <a:off x="2845750" y="1150365"/>
            <a:ext cx="2805926" cy="166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974" y="2896102"/>
            <a:ext cx="3107725" cy="207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25" y="1117850"/>
            <a:ext cx="3487949" cy="18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695" y="1117851"/>
            <a:ext cx="1866038" cy="104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25" y="3045267"/>
            <a:ext cx="3487949" cy="19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2675" y="1117850"/>
            <a:ext cx="2983326" cy="16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 for Environment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00" y="932925"/>
            <a:ext cx="2924299" cy="163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5" y="2619700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25846" l="0" r="0" t="22410"/>
          <a:stretch/>
        </p:blipFill>
        <p:spPr>
          <a:xfrm>
            <a:off x="3352025" y="932922"/>
            <a:ext cx="2375400" cy="266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6">
            <a:alphaModFix/>
          </a:blip>
          <a:srcRect b="25851" l="0" r="0" t="22405"/>
          <a:stretch/>
        </p:blipFill>
        <p:spPr>
          <a:xfrm>
            <a:off x="2735400" y="3321800"/>
            <a:ext cx="1747326" cy="1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7">
            <a:alphaModFix/>
          </a:blip>
          <a:srcRect b="34640" l="0" r="0" t="34836"/>
          <a:stretch/>
        </p:blipFill>
        <p:spPr>
          <a:xfrm>
            <a:off x="4571988" y="3282988"/>
            <a:ext cx="2375400" cy="15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8">
            <a:alphaModFix/>
          </a:blip>
          <a:srcRect b="27421" l="0" r="0" t="26282"/>
          <a:stretch/>
        </p:blipFill>
        <p:spPr>
          <a:xfrm>
            <a:off x="5848240" y="932913"/>
            <a:ext cx="2375400" cy="238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9">
            <a:alphaModFix/>
          </a:blip>
          <a:srcRect b="26601" l="0" r="0" t="27101"/>
          <a:stretch/>
        </p:blipFill>
        <p:spPr>
          <a:xfrm>
            <a:off x="7055000" y="3183750"/>
            <a:ext cx="1703724" cy="1707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31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 for Environment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26966" l="0" r="0" t="26345"/>
          <a:stretch/>
        </p:blipFill>
        <p:spPr>
          <a:xfrm>
            <a:off x="152400" y="1170125"/>
            <a:ext cx="1764624" cy="17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26761" l="0" r="0" t="26551"/>
          <a:stretch/>
        </p:blipFill>
        <p:spPr>
          <a:xfrm>
            <a:off x="152400" y="3002275"/>
            <a:ext cx="1764600" cy="17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b="32726" l="0" r="0" t="32514"/>
          <a:stretch/>
        </p:blipFill>
        <p:spPr>
          <a:xfrm>
            <a:off x="1986159" y="1047362"/>
            <a:ext cx="1764624" cy="13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6">
            <a:alphaModFix/>
          </a:blip>
          <a:srcRect b="34445" l="0" r="0" t="34317"/>
          <a:stretch/>
        </p:blipFill>
        <p:spPr>
          <a:xfrm>
            <a:off x="1986150" y="2405075"/>
            <a:ext cx="1764600" cy="11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7">
            <a:alphaModFix/>
          </a:blip>
          <a:srcRect b="21617" l="0" r="0" t="22752"/>
          <a:stretch/>
        </p:blipFill>
        <p:spPr>
          <a:xfrm>
            <a:off x="3936276" y="1017724"/>
            <a:ext cx="2142639" cy="25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3550" y="3832372"/>
            <a:ext cx="1862602" cy="104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7177" y="1002000"/>
            <a:ext cx="2142650" cy="252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86150" y="3665171"/>
            <a:ext cx="2270400" cy="127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94848" y="3662675"/>
            <a:ext cx="2270401" cy="12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 for Environment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75" y="1078200"/>
            <a:ext cx="3041001" cy="20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50" y="3164024"/>
            <a:ext cx="2349161" cy="17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549" y="1078188"/>
            <a:ext cx="3581300" cy="18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5875" y="3164025"/>
            <a:ext cx="3314850" cy="17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6000" y="3350575"/>
            <a:ext cx="3075301" cy="1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 for Environment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2425" y="1078197"/>
            <a:ext cx="2058875" cy="12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125" y="1190625"/>
            <a:ext cx="27622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975" y="1369100"/>
            <a:ext cx="2892150" cy="16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50" y="1152475"/>
            <a:ext cx="2945466" cy="22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 for Environment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Character Concept Art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25" y="1017725"/>
            <a:ext cx="5157688" cy="40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47437" t="0"/>
          <a:stretch/>
        </p:blipFill>
        <p:spPr>
          <a:xfrm>
            <a:off x="5991425" y="386525"/>
            <a:ext cx="2222126" cy="206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b="0" l="96579" r="47438" t="0"/>
          <a:stretch/>
        </p:blipFill>
        <p:spPr>
          <a:xfrm flipH="1">
            <a:off x="6232302" y="2571750"/>
            <a:ext cx="2255473" cy="249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Minotaur </a:t>
            </a:r>
            <a:r>
              <a:rPr lang="en"/>
              <a:t>Concept Art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80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